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9D981-BD05-483B-BFAA-115D575DB700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D0817-9C5A-407A-8AF8-9DA588A787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D0817-9C5A-407A-8AF8-9DA588A7873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D0817-9C5A-407A-8AF8-9DA588A787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D0817-9C5A-407A-8AF8-9DA588A787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D0817-9C5A-407A-8AF8-9DA588A7873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D0817-9C5A-407A-8AF8-9DA588A7873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AA6A3C-F3D9-4344-B4C3-41454BE64FCC}" type="datetimeFigureOut">
              <a:rPr lang="en-US" smtClean="0"/>
              <a:pPr/>
              <a:t>11/22/2011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3C0DB51-CB43-498B-AD75-07929CD86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haedra%20Joyce\Pictures\Microsoft%20Clip%20Organizer\MS900054281%5b1%5d.mid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305800" cy="19812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Le Château </a:t>
            </a:r>
            <a:r>
              <a:rPr lang="en-US" dirty="0" err="1">
                <a:solidFill>
                  <a:schemeClr val="tx2">
                    <a:lumMod val="25000"/>
                  </a:schemeClr>
                </a:solidFill>
              </a:rPr>
              <a:t>d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’Angers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3554" name="Picture 2" descr="http://www.christies.com/lotfinderimages/d51089/d5108900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657600"/>
            <a:ext cx="4419600" cy="2895600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</p:pic>
      <p:pic>
        <p:nvPicPr>
          <p:cNvPr id="5" name="MS900054281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219200" y="5334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L’histoire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du Château 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d’Angers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24384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/>
                </a:solidFill>
              </a:rPr>
              <a:t>Le Château </a:t>
            </a:r>
            <a:r>
              <a:rPr lang="en-US" b="1" dirty="0" err="1" smtClean="0">
                <a:solidFill>
                  <a:schemeClr val="bg2"/>
                </a:solidFill>
              </a:rPr>
              <a:t>d’Angers</a:t>
            </a:r>
            <a:r>
              <a:rPr lang="en-US" b="1" dirty="0" smtClean="0">
                <a:solidFill>
                  <a:schemeClr val="bg2"/>
                </a:solidFill>
              </a:rPr>
              <a:t> a </a:t>
            </a:r>
            <a:r>
              <a:rPr lang="en-US" b="1" dirty="0" err="1" smtClean="0">
                <a:solidFill>
                  <a:schemeClr val="bg2"/>
                </a:solidFill>
              </a:rPr>
              <a:t>encastré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smtClean="0">
                <a:solidFill>
                  <a:schemeClr val="bg2"/>
                </a:solidFill>
              </a:rPr>
              <a:t>en le </a:t>
            </a:r>
            <a:r>
              <a:rPr lang="en-US" b="1" dirty="0" err="1" smtClean="0">
                <a:solidFill>
                  <a:schemeClr val="bg2"/>
                </a:solidFill>
              </a:rPr>
              <a:t>neuvième</a:t>
            </a: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smtClean="0">
                <a:solidFill>
                  <a:schemeClr val="bg2"/>
                </a:solidFill>
              </a:rPr>
              <a:t>siècle.</a:t>
            </a:r>
            <a:endParaRPr lang="en-US" b="1" dirty="0" smtClean="0">
              <a:solidFill>
                <a:schemeClr val="bg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bg2"/>
                </a:solidFill>
              </a:rPr>
              <a:t> </a:t>
            </a:r>
            <a:r>
              <a:rPr lang="en-US" b="1" dirty="0" smtClean="0">
                <a:solidFill>
                  <a:schemeClr val="bg2"/>
                </a:solidFill>
              </a:rPr>
              <a:t>Il a </a:t>
            </a:r>
            <a:r>
              <a:rPr lang="en-US" b="1" dirty="0" err="1" smtClean="0">
                <a:solidFill>
                  <a:schemeClr val="bg2"/>
                </a:solidFill>
              </a:rPr>
              <a:t>encastré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b="1" dirty="0" err="1" smtClean="0">
                <a:solidFill>
                  <a:schemeClr val="bg2"/>
                </a:solidFill>
              </a:rPr>
              <a:t>originalement</a:t>
            </a:r>
            <a:r>
              <a:rPr lang="en-US" b="1" dirty="0" smtClean="0">
                <a:solidFill>
                  <a:schemeClr val="bg2"/>
                </a:solidFill>
              </a:rPr>
              <a:t> pour les buts </a:t>
            </a:r>
            <a:r>
              <a:rPr lang="en-US" b="1" dirty="0" err="1" smtClean="0">
                <a:solidFill>
                  <a:schemeClr val="bg2"/>
                </a:solidFill>
              </a:rPr>
              <a:t>militaires</a:t>
            </a:r>
            <a:r>
              <a:rPr lang="en-US" b="1" dirty="0" smtClean="0">
                <a:solidFill>
                  <a:schemeClr val="bg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/>
                </a:solidFill>
              </a:rPr>
              <a:t>En 1352, Louis II a </a:t>
            </a:r>
            <a:r>
              <a:rPr lang="en-US" b="1" dirty="0" err="1" smtClean="0">
                <a:solidFill>
                  <a:schemeClr val="bg2"/>
                </a:solidFill>
              </a:rPr>
              <a:t>modifié</a:t>
            </a:r>
            <a:r>
              <a:rPr lang="en-US" b="1" dirty="0" smtClean="0">
                <a:solidFill>
                  <a:schemeClr val="bg2"/>
                </a:solidFill>
              </a:rPr>
              <a:t> le Château </a:t>
            </a:r>
            <a:r>
              <a:rPr lang="en-US" b="1" dirty="0" err="1" smtClean="0">
                <a:solidFill>
                  <a:schemeClr val="bg2"/>
                </a:solidFill>
              </a:rPr>
              <a:t>d’Angers</a:t>
            </a:r>
            <a:r>
              <a:rPr lang="en-US" b="1" dirty="0" smtClean="0">
                <a:solidFill>
                  <a:schemeClr val="bg2"/>
                </a:solidFill>
              </a:rPr>
              <a:t>. Il a </a:t>
            </a:r>
            <a:r>
              <a:rPr lang="en-US" b="1" dirty="0" err="1" smtClean="0">
                <a:solidFill>
                  <a:schemeClr val="bg2"/>
                </a:solidFill>
              </a:rPr>
              <a:t>augmenté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b="1" dirty="0" err="1" smtClean="0">
                <a:solidFill>
                  <a:schemeClr val="bg2"/>
                </a:solidFill>
              </a:rPr>
              <a:t>une</a:t>
            </a:r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b="1" dirty="0" err="1" smtClean="0">
                <a:solidFill>
                  <a:schemeClr val="bg2"/>
                </a:solidFill>
              </a:rPr>
              <a:t>chapelle</a:t>
            </a:r>
            <a:r>
              <a:rPr lang="en-US" b="1" dirty="0" smtClean="0">
                <a:solidFill>
                  <a:schemeClr val="bg2"/>
                </a:solidFill>
              </a:rPr>
              <a:t>. </a:t>
            </a:r>
            <a:endParaRPr lang="en-US" b="1" dirty="0" smtClean="0">
              <a:solidFill>
                <a:schemeClr val="bg2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http://www.toutpourlesfemmes.com/conseil/local/cache-vignettes/L300xH461/chateau_d_Angers_JP.Klein-80d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447800"/>
            <a:ext cx="2857500" cy="43910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mtClean="0">
                <a:solidFill>
                  <a:schemeClr val="tx2">
                    <a:lumMod val="25000"/>
                  </a:schemeClr>
                </a:solidFill>
              </a:rPr>
              <a:t>L'histoire du Ch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âteau</a:t>
            </a:r>
            <a:r>
              <a:rPr lang="en-US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d’Angers</a:t>
            </a:r>
            <a:endParaRPr lang="en-US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2057400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Le Château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d’Angers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a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encastré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en La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Vallée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de la Loire.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Pendant Le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Deuxième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en-US" dirty="0" smtClean="0"/>
          </a:p>
          <a:p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Guerre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Mondiale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, Les Nazis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ont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détruit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une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partie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du château. </a:t>
            </a: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47625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2">
                    <a:lumMod val="25000"/>
                  </a:schemeClr>
                </a:solidFill>
              </a:rPr>
              <a:t>Aujourd’hui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447800"/>
            <a:ext cx="662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Aujourd’hui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, le Château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d’Angers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un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museé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Le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combien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visiter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le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c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hâteau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8,00€ pour les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adultes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et 5,00€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tarif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réduit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Pour les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enfants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l’entrée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gratuit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. </a:t>
            </a:r>
            <a:endParaRPr lang="en-US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Le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tarif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groupe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(minimum de 20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personnes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)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6,00€.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Le Château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d’Angers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est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ouvert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dimanche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à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samedi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Les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heures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visiter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2">
                    <a:lumMod val="75000"/>
                  </a:schemeClr>
                </a:solidFill>
              </a:rPr>
              <a:t>sont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 9.30 à 18.30</a:t>
            </a:r>
            <a:endParaRPr lang="en-US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Picture 4" descr="Chateau d'Angers illum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505200"/>
            <a:ext cx="6400800" cy="305638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157</Words>
  <Application>Microsoft Office PowerPoint</Application>
  <PresentationFormat>On-screen Show (4:3)</PresentationFormat>
  <Paragraphs>22</Paragraphs>
  <Slides>5</Slides>
  <Notes>5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Le Château d’Angers</vt:lpstr>
      <vt:lpstr>L’histoire du Château d’Angers</vt:lpstr>
      <vt:lpstr>L'histoire du Château d’Angers</vt:lpstr>
      <vt:lpstr>Aujourd’hui </vt:lpstr>
      <vt:lpstr>Slide 5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Chteau</dc:title>
  <dc:creator>s14049</dc:creator>
  <cp:lastModifiedBy>Phaedra Joyce</cp:lastModifiedBy>
  <cp:revision>19</cp:revision>
  <dcterms:created xsi:type="dcterms:W3CDTF">2011-11-17T12:54:48Z</dcterms:created>
  <dcterms:modified xsi:type="dcterms:W3CDTF">2011-11-22T21:31:18Z</dcterms:modified>
</cp:coreProperties>
</file>